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4" d="100"/>
          <a:sy n="124" d="100"/>
        </p:scale>
        <p:origin x="9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04" y="908720"/>
            <a:ext cx="7274104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1946</Words>
  <Application>Microsoft Office PowerPoint</Application>
  <PresentationFormat>화면 슬라이드 쇼(4:3)</PresentationFormat>
  <Paragraphs>402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클래스 디자인 </vt:lpstr>
      <vt:lpstr>ERD (클릭 시 엑셀로 이동)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175</cp:revision>
  <dcterms:created xsi:type="dcterms:W3CDTF">2019-10-27T03:49:09Z</dcterms:created>
  <dcterms:modified xsi:type="dcterms:W3CDTF">2019-11-26T09:17:24Z</dcterms:modified>
</cp:coreProperties>
</file>